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6"/>
  </p:notesMasterIdLst>
  <p:sldIdLst>
    <p:sldId id="307" r:id="rId2"/>
    <p:sldId id="308" r:id="rId3"/>
    <p:sldId id="309" r:id="rId4"/>
    <p:sldId id="310" r:id="rId5"/>
    <p:sldId id="311" r:id="rId6"/>
    <p:sldId id="312" r:id="rId7"/>
    <p:sldId id="313" r:id="rId8"/>
    <p:sldId id="314" r:id="rId9"/>
    <p:sldId id="315" r:id="rId10"/>
    <p:sldId id="316" r:id="rId11"/>
    <p:sldId id="317" r:id="rId12"/>
    <p:sldId id="318" r:id="rId13"/>
    <p:sldId id="319" r:id="rId14"/>
    <p:sldId id="320" r:id="rId15"/>
    <p:sldId id="321" r:id="rId16"/>
    <p:sldId id="322" r:id="rId17"/>
    <p:sldId id="323" r:id="rId18"/>
    <p:sldId id="324" r:id="rId19"/>
    <p:sldId id="325" r:id="rId20"/>
    <p:sldId id="326" r:id="rId21"/>
    <p:sldId id="327" r:id="rId22"/>
    <p:sldId id="328" r:id="rId23"/>
    <p:sldId id="329" r:id="rId24"/>
    <p:sldId id="330" r:id="rId25"/>
    <p:sldId id="331" r:id="rId26"/>
    <p:sldId id="332" r:id="rId27"/>
    <p:sldId id="333" r:id="rId28"/>
    <p:sldId id="334" r:id="rId29"/>
    <p:sldId id="335" r:id="rId30"/>
    <p:sldId id="336" r:id="rId31"/>
    <p:sldId id="337" r:id="rId32"/>
    <p:sldId id="338" r:id="rId33"/>
    <p:sldId id="339" r:id="rId34"/>
    <p:sldId id="340" r:id="rId35"/>
    <p:sldId id="341" r:id="rId36"/>
    <p:sldId id="342" r:id="rId37"/>
    <p:sldId id="343" r:id="rId38"/>
    <p:sldId id="344" r:id="rId39"/>
    <p:sldId id="345" r:id="rId40"/>
    <p:sldId id="346" r:id="rId41"/>
    <p:sldId id="347" r:id="rId42"/>
    <p:sldId id="348" r:id="rId43"/>
    <p:sldId id="349" r:id="rId44"/>
    <p:sldId id="350" r:id="rId45"/>
    <p:sldId id="351" r:id="rId46"/>
    <p:sldId id="352" r:id="rId47"/>
    <p:sldId id="353" r:id="rId48"/>
    <p:sldId id="354" r:id="rId49"/>
    <p:sldId id="355" r:id="rId50"/>
    <p:sldId id="356" r:id="rId51"/>
    <p:sldId id="357" r:id="rId52"/>
    <p:sldId id="369" r:id="rId53"/>
    <p:sldId id="370" r:id="rId54"/>
    <p:sldId id="371" r:id="rId5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31"/>
    <p:restoredTop sz="94658"/>
  </p:normalViewPr>
  <p:slideViewPr>
    <p:cSldViewPr snapToGrid="0">
      <p:cViewPr varScale="1">
        <p:scale>
          <a:sx n="160" d="100"/>
          <a:sy n="160" d="100"/>
        </p:scale>
        <p:origin x="34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1d51e58ce7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1d51e58ce7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1d51e58ce7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31d51e58ce7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31d51e58ce7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31d51e58ce7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1d51e58ce7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31d51e58ce7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1d51e58ce7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31d51e58ce7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31d51e58ce7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31d51e58ce7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31d51e58ce7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31d51e58ce7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31d51e58ce7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31d51e58ce7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1d51e58ce7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31d51e58ce7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31d51e58ce7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31d51e58ce7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31d51e58ce7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31d51e58ce7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1d51e58ce7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31d51e58ce7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1d51e58ce7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31d51e58ce7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31d51e58ce7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31d51e58ce7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31d51e58ce7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31d51e58ce7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31d51e58ce7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31d51e58ce7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31d51e58ce7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31d51e58ce7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1d51e58ce7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1d51e58ce7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31d51e58ce7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31d51e58ce7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1d51e58ce7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31d51e58ce7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1d51e58ce7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31d51e58ce7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31d51e58ce7_0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31d51e58ce7_0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1d51e58ce7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31d51e58ce7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31d51e58ce7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31d51e58ce7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31d51e58ce7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31d51e58ce7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31d51e58ce7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31d51e58ce7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31d51e58ce7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31d51e58ce7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31d51e58ce7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31d51e58ce7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31d51e58ce7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31d51e58ce7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31d51e58ce7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31d51e58ce7_0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31d51e58ce7_0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31d51e58ce7_0_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31d51e58ce7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31d51e58ce7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31d51e58ce7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31d51e58ce7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1d51e58ce7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31d51e58ce7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31d51e58ce7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31d51e58ce7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31d51e58ce7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31d51e58ce7_0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31d51e58ce7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31d51e58ce7_0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31d51e58ce7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31d51e58ce7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31d51e58ce7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31d51e58ce7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31d51e58ce7_0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31d51e58ce7_0_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31d51e58ce7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31d51e58ce7_0_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31d51e58ce7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31d51e58ce7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31d51e58ce7_0_6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31d51e58ce7_0_6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31d51e58ce7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31d51e58ce7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1d51e58ce7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31d51e58ce7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31d51e58ce7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31d51e58ce7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31d51e58ce7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31d51e58ce7_0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31d51e58ce7_0_1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31d51e58ce7_0_1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31d51e58ce7_0_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31d51e58ce7_0_1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31d51e58ce7_0_1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31d51e58ce7_0_1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1d51e58ce7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31d51e58ce7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1d51e58ce7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31d51e58ce7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1d51e58ce7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31d51e58ce7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1d51e58ce7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31d51e58ce7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100X DNMs - Run 5</a:t>
            </a:r>
            <a:endParaRPr/>
          </a:p>
        </p:txBody>
      </p:sp>
      <p:sp>
        <p:nvSpPr>
          <p:cNvPr id="611" name="Google Shape;611;p6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7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7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6" name="Google Shape;70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73"/>
            <a:ext cx="9144003" cy="5009556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73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73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09" name="Google Shape;709;p73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10" name="Google Shape;710;p73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7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7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7" name="Google Shape;71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275"/>
            <a:ext cx="9144003" cy="5022951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74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74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20" name="Google Shape;720;p74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21" name="Google Shape;721;p74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7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7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8" name="Google Shape;72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75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75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31" name="Google Shape;731;p75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32" name="Google Shape;732;p75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7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7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9" name="Google Shape;73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551"/>
            <a:ext cx="9144003" cy="49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76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76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42" name="Google Shape;742;p76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43" name="Google Shape;743;p76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7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7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0" name="Google Shape;75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178"/>
            <a:ext cx="9144003" cy="4871146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77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77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53" name="Google Shape;753;p77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54" name="Google Shape;754;p77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7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7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61" name="Google Shape;76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78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78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64" name="Google Shape;764;p78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65" name="Google Shape;765;p78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7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7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2" name="Google Shape;77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043"/>
            <a:ext cx="9144003" cy="5027415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79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79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75" name="Google Shape;775;p79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76" name="Google Shape;776;p79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8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8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3" name="Google Shape;78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600"/>
            <a:ext cx="9144003" cy="4978302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80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80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86" name="Google Shape;786;p80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87" name="Google Shape;787;p80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8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8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4" name="Google Shape;79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95" y="0"/>
            <a:ext cx="903420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81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81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97" name="Google Shape;797;p81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98" name="Google Shape;798;p81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8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8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5" name="Google Shape;80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832"/>
            <a:ext cx="9144003" cy="4973837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82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82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08" name="Google Shape;808;p82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09" name="Google Shape;809;p82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6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8" name="Google Shape;61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62"/>
            <a:ext cx="9144003" cy="5121177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65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65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21" name="Google Shape;621;p65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22" name="Google Shape;622;p65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8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8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6" name="Google Shape;81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043"/>
            <a:ext cx="9144003" cy="5027415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83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83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19" name="Google Shape;819;p83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20" name="Google Shape;820;p83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8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8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7" name="Google Shape;82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9572"/>
            <a:ext cx="9144003" cy="4844357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84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84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30" name="Google Shape;830;p84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31" name="Google Shape;831;p84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8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8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8" name="Google Shape;83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945"/>
            <a:ext cx="9144003" cy="4875611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85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85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41" name="Google Shape;841;p85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42" name="Google Shape;842;p85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8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8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9" name="Google Shape;84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832"/>
            <a:ext cx="9144003" cy="4973837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86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86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52" name="Google Shape;852;p86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53" name="Google Shape;853;p86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8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8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0" name="Google Shape;86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87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87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63" name="Google Shape;863;p87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64" name="Google Shape;864;p87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8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8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1" name="Google Shape;87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83" y="0"/>
            <a:ext cx="899563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88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88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74" name="Google Shape;874;p88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75" name="Google Shape;875;p88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8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8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2" name="Google Shape;88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95" y="0"/>
            <a:ext cx="903420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89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89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85" name="Google Shape;885;p89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86" name="Google Shape;886;p89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9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9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3" name="Google Shape;89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95" y="0"/>
            <a:ext cx="903420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90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90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96" name="Google Shape;896;p90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97" name="Google Shape;897;p90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9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9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4" name="Google Shape;90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113"/>
            <a:ext cx="9144003" cy="50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91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91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07" name="Google Shape;907;p91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08" name="Google Shape;908;p91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9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9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5" name="Google Shape;91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1" y="0"/>
            <a:ext cx="908094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92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92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18" name="Google Shape;918;p92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19" name="Google Shape;919;p92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6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9" name="Google Shape;62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480"/>
            <a:ext cx="9144003" cy="488454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66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66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32" name="Google Shape;632;p66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33" name="Google Shape;633;p66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9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9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6" name="Google Shape;92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135"/>
            <a:ext cx="9144003" cy="4987232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93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93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29" name="Google Shape;929;p93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30" name="Google Shape;930;p93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9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9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7" name="Google Shape;937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227"/>
            <a:ext cx="9144003" cy="4947048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94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94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40" name="Google Shape;940;p94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41" name="Google Shape;941;p94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9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9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8" name="Google Shape;94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95"/>
            <a:ext cx="9144003" cy="5116712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95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95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51" name="Google Shape;951;p95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52" name="Google Shape;952;p95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9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9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9" name="Google Shape;959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416"/>
            <a:ext cx="9144003" cy="5058669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96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96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62" name="Google Shape;962;p96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63" name="Google Shape;963;p96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9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9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0" name="Google Shape;97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092"/>
            <a:ext cx="9144003" cy="5103318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97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97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73" name="Google Shape;973;p97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74" name="Google Shape;974;p97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9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9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81" name="Google Shape;981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0" y="0"/>
            <a:ext cx="911236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98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98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84" name="Google Shape;984;p98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85" name="Google Shape;985;p98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9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9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2" name="Google Shape;992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2967"/>
            <a:ext cx="9144003" cy="4817568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99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99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95" name="Google Shape;995;p99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96" name="Google Shape;996;p99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0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10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03" name="Google Shape;1003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184"/>
            <a:ext cx="9144003" cy="5063134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100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100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06" name="Google Shape;1006;p100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07" name="Google Shape;1007;p100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0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0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4" name="Google Shape;1014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438"/>
            <a:ext cx="9144003" cy="5000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101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101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17" name="Google Shape;1017;p101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18" name="Google Shape;1018;p101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0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10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5" name="Google Shape;102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102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102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28" name="Google Shape;1028;p102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29" name="Google Shape;1029;p102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6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0" name="Google Shape;64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113"/>
            <a:ext cx="9144003" cy="50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67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67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43" name="Google Shape;643;p67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44" name="Google Shape;644;p67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0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10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6" name="Google Shape;1036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691"/>
            <a:ext cx="9144003" cy="4938119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103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103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39" name="Google Shape;1039;p103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40" name="Google Shape;1040;p103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0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10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7" name="Google Shape;104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2967"/>
            <a:ext cx="9144003" cy="4817568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104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104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50" name="Google Shape;1050;p104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51" name="Google Shape;1051;p104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10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10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8" name="Google Shape;1058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73"/>
            <a:ext cx="9144003" cy="5009556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105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105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61" name="Google Shape;1061;p105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62" name="Google Shape;1062;p105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10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10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9" name="Google Shape;106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10" y="0"/>
            <a:ext cx="887437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106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106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72" name="Google Shape;1072;p106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73" name="Google Shape;1073;p106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0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10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80" name="Google Shape;1080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4"/>
            <a:ext cx="9144003" cy="5098853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107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107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83" name="Google Shape;1083;p107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84" name="Google Shape;1084;p107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0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10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1" name="Google Shape;1091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621"/>
            <a:ext cx="9144003" cy="4920259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108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108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94" name="Google Shape;1094;p108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95" name="Google Shape;1095;p108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0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10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2" name="Google Shape;1102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6270"/>
            <a:ext cx="9144003" cy="4830962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109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109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05" name="Google Shape;1105;p109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06" name="Google Shape;1106;p109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11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3" name="Google Shape;111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205"/>
            <a:ext cx="9144003" cy="5005091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110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110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16" name="Google Shape;1116;p110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17" name="Google Shape;1117;p110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1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1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4" name="Google Shape;1124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1" y="0"/>
            <a:ext cx="908094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111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111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27" name="Google Shape;1127;p111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28" name="Google Shape;1128;p111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1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5" name="Google Shape;1135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627"/>
            <a:ext cx="9144003" cy="5112248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112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112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38" name="Google Shape;1138;p112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39" name="Google Shape;1139;p112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6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1" name="Google Shape;65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06" y="0"/>
            <a:ext cx="89573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68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68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54" name="Google Shape;654;p68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55" name="Google Shape;655;p68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1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1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6" name="Google Shape;1146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016"/>
            <a:ext cx="9144003" cy="4893470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113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113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49" name="Google Shape;1149;p113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50" name="Google Shape;1150;p113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1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1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7" name="Google Shape;1157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184"/>
            <a:ext cx="9144003" cy="5063134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114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114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60" name="Google Shape;1160;p114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61" name="Google Shape;1161;p114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1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100X FPs - Run 5</a:t>
            </a:r>
            <a:endParaRPr/>
          </a:p>
        </p:txBody>
      </p:sp>
      <p:sp>
        <p:nvSpPr>
          <p:cNvPr id="1283" name="Google Shape;1283;p12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9" name="Google Shape;1289;p12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0" name="Google Shape;1290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227"/>
            <a:ext cx="9144003" cy="4947048"/>
          </a:xfrm>
          <a:prstGeom prst="rect">
            <a:avLst/>
          </a:prstGeom>
          <a:noFill/>
          <a:ln>
            <a:noFill/>
          </a:ln>
        </p:spPr>
      </p:pic>
      <p:sp>
        <p:nvSpPr>
          <p:cNvPr id="1291" name="Google Shape;1291;p127"/>
          <p:cNvSpPr/>
          <p:nvPr/>
        </p:nvSpPr>
        <p:spPr>
          <a:xfrm>
            <a:off x="4924750" y="1802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2" name="Google Shape;1292;p127"/>
          <p:cNvSpPr/>
          <p:nvPr/>
        </p:nvSpPr>
        <p:spPr>
          <a:xfrm>
            <a:off x="0" y="2088012"/>
            <a:ext cx="927000" cy="1386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93" name="Google Shape;1293;p127"/>
          <p:cNvSpPr/>
          <p:nvPr/>
        </p:nvSpPr>
        <p:spPr>
          <a:xfrm>
            <a:off x="0" y="3420100"/>
            <a:ext cx="927000" cy="1386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94" name="Google Shape;1294;p127"/>
          <p:cNvSpPr/>
          <p:nvPr/>
        </p:nvSpPr>
        <p:spPr>
          <a:xfrm>
            <a:off x="0" y="567625"/>
            <a:ext cx="927000" cy="1457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12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12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1" name="Google Shape;1301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553" y="0"/>
            <a:ext cx="879289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2" name="Google Shape;1302;p128"/>
          <p:cNvSpPr/>
          <p:nvPr/>
        </p:nvSpPr>
        <p:spPr>
          <a:xfrm>
            <a:off x="4907750" y="1449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3" name="Google Shape;1303;p128"/>
          <p:cNvSpPr/>
          <p:nvPr/>
        </p:nvSpPr>
        <p:spPr>
          <a:xfrm>
            <a:off x="152400" y="2011812"/>
            <a:ext cx="927000" cy="1386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04" name="Google Shape;1304;p128"/>
          <p:cNvSpPr/>
          <p:nvPr/>
        </p:nvSpPr>
        <p:spPr>
          <a:xfrm>
            <a:off x="152400" y="3343900"/>
            <a:ext cx="927000" cy="1386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05" name="Google Shape;1305;p128"/>
          <p:cNvSpPr/>
          <p:nvPr/>
        </p:nvSpPr>
        <p:spPr>
          <a:xfrm>
            <a:off x="152400" y="491425"/>
            <a:ext cx="927000" cy="1457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6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2" name="Google Shape;66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551"/>
            <a:ext cx="9144003" cy="49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69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69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65" name="Google Shape;665;p69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66" name="Google Shape;666;p69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7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7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3" name="Google Shape;67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73"/>
            <a:ext cx="9144003" cy="5009556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70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70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76" name="Google Shape;676;p70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77" name="Google Shape;677;p70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7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7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4" name="Google Shape;68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340"/>
            <a:ext cx="9144003" cy="4848822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71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71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87" name="Google Shape;687;p71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88" name="Google Shape;688;p71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7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5" name="Google Shape;69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227"/>
            <a:ext cx="9144003" cy="4947048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72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72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98" name="Google Shape;698;p72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99" name="Google Shape;699;p72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</Words>
  <Application>Microsoft Macintosh PowerPoint</Application>
  <PresentationFormat>On-screen Show (16:9)</PresentationFormat>
  <Paragraphs>158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6" baseType="lpstr">
      <vt:lpstr>Arial</vt:lpstr>
      <vt:lpstr>Simple Light</vt:lpstr>
      <vt:lpstr>100X DNMs - Run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100X FPs - Run 5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Susanne Pfeifer</cp:lastModifiedBy>
  <cp:revision>1</cp:revision>
  <dcterms:modified xsi:type="dcterms:W3CDTF">2024-12-30T20:44:59Z</dcterms:modified>
</cp:coreProperties>
</file>